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8015-CEDA-4301-AFC9-59265C132CBB}" type="datetimeFigureOut">
              <a:rPr lang="mk-MK" smtClean="0"/>
              <a:t>15.2.2018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8D81D08-3A16-46AE-AC3D-D6F5F41E2EAB}" type="slidenum">
              <a:rPr lang="mk-MK" smtClean="0"/>
              <a:t>‹#›</a:t>
            </a:fld>
            <a:endParaRPr lang="mk-MK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2536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8015-CEDA-4301-AFC9-59265C132CBB}" type="datetimeFigureOut">
              <a:rPr lang="mk-MK" smtClean="0"/>
              <a:t>15.2.2018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1D08-3A16-46AE-AC3D-D6F5F41E2EAB}" type="slidenum">
              <a:rPr lang="mk-MK" smtClean="0"/>
              <a:t>‹#›</a:t>
            </a:fld>
            <a:endParaRPr lang="mk-MK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1763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8015-CEDA-4301-AFC9-59265C132CBB}" type="datetimeFigureOut">
              <a:rPr lang="mk-MK" smtClean="0"/>
              <a:t>15.2.2018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1D08-3A16-46AE-AC3D-D6F5F41E2EAB}" type="slidenum">
              <a:rPr lang="mk-MK" smtClean="0"/>
              <a:t>‹#›</a:t>
            </a:fld>
            <a:endParaRPr lang="mk-MK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469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8015-CEDA-4301-AFC9-59265C132CBB}" type="datetimeFigureOut">
              <a:rPr lang="mk-MK" smtClean="0"/>
              <a:t>15.2.2018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1D08-3A16-46AE-AC3D-D6F5F41E2EAB}" type="slidenum">
              <a:rPr lang="mk-MK" smtClean="0"/>
              <a:t>‹#›</a:t>
            </a:fld>
            <a:endParaRPr lang="mk-MK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82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8015-CEDA-4301-AFC9-59265C132CBB}" type="datetimeFigureOut">
              <a:rPr lang="mk-MK" smtClean="0"/>
              <a:t>15.2.2018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1D08-3A16-46AE-AC3D-D6F5F41E2EAB}" type="slidenum">
              <a:rPr lang="mk-MK" smtClean="0"/>
              <a:t>‹#›</a:t>
            </a:fld>
            <a:endParaRPr lang="mk-MK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9178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8015-CEDA-4301-AFC9-59265C132CBB}" type="datetimeFigureOut">
              <a:rPr lang="mk-MK" smtClean="0"/>
              <a:t>15.2.2018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1D08-3A16-46AE-AC3D-D6F5F41E2EAB}" type="slidenum">
              <a:rPr lang="mk-MK" smtClean="0"/>
              <a:t>‹#›</a:t>
            </a:fld>
            <a:endParaRPr lang="mk-MK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878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8015-CEDA-4301-AFC9-59265C132CBB}" type="datetimeFigureOut">
              <a:rPr lang="mk-MK" smtClean="0"/>
              <a:t>15.2.2018</a:t>
            </a:fld>
            <a:endParaRPr lang="mk-M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1D08-3A16-46AE-AC3D-D6F5F41E2EAB}" type="slidenum">
              <a:rPr lang="mk-MK" smtClean="0"/>
              <a:t>‹#›</a:t>
            </a:fld>
            <a:endParaRPr lang="mk-MK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7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8015-CEDA-4301-AFC9-59265C132CBB}" type="datetimeFigureOut">
              <a:rPr lang="mk-MK" smtClean="0"/>
              <a:t>15.2.2018</a:t>
            </a:fld>
            <a:endParaRPr lang="mk-M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1D08-3A16-46AE-AC3D-D6F5F41E2EAB}" type="slidenum">
              <a:rPr lang="mk-MK" smtClean="0"/>
              <a:t>‹#›</a:t>
            </a:fld>
            <a:endParaRPr lang="mk-MK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191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8015-CEDA-4301-AFC9-59265C132CBB}" type="datetimeFigureOut">
              <a:rPr lang="mk-MK" smtClean="0"/>
              <a:t>15.2.2018</a:t>
            </a:fld>
            <a:endParaRPr lang="mk-M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1D08-3A16-46AE-AC3D-D6F5F41E2EAB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084794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8015-CEDA-4301-AFC9-59265C132CBB}" type="datetimeFigureOut">
              <a:rPr lang="mk-MK" smtClean="0"/>
              <a:t>15.2.2018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1D08-3A16-46AE-AC3D-D6F5F41E2EAB}" type="slidenum">
              <a:rPr lang="mk-MK" smtClean="0"/>
              <a:t>‹#›</a:t>
            </a:fld>
            <a:endParaRPr lang="mk-MK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600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A498015-CEDA-4301-AFC9-59265C132CBB}" type="datetimeFigureOut">
              <a:rPr lang="mk-MK" smtClean="0"/>
              <a:t>15.2.2018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1D08-3A16-46AE-AC3D-D6F5F41E2EAB}" type="slidenum">
              <a:rPr lang="mk-MK" smtClean="0"/>
              <a:t>‹#›</a:t>
            </a:fld>
            <a:endParaRPr lang="mk-MK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5267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98015-CEDA-4301-AFC9-59265C132CBB}" type="datetimeFigureOut">
              <a:rPr lang="mk-MK" smtClean="0"/>
              <a:t>15.2.2018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8D81D08-3A16-46AE-AC3D-D6F5F41E2EAB}" type="slidenum">
              <a:rPr lang="mk-MK" smtClean="0"/>
              <a:t>‹#›</a:t>
            </a:fld>
            <a:endParaRPr lang="mk-MK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03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TUmQMP6bX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4et8PRU6cE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0E7A0-C510-439C-90DA-CA9FC976C0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65836" y="3669822"/>
            <a:ext cx="5712912" cy="2147835"/>
          </a:xfrm>
        </p:spPr>
        <p:txBody>
          <a:bodyPr>
            <a:normAutofit fontScale="90000"/>
          </a:bodyPr>
          <a:lstStyle/>
          <a:p>
            <a:pPr algn="ctr"/>
            <a:r>
              <a:rPr lang="mk-MK" sz="5400" dirty="0"/>
              <a:t>Најслушани песни за 2017 година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30AB0F-9219-499A-83D7-BFBBEC379D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768" y="323907"/>
            <a:ext cx="7619048" cy="20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227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2B027-5C19-44D7-86F2-390ED4E63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/>
              <a:t>Избрани песни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49B06-560A-4DC8-B3F7-469CBF325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k-MK" dirty="0"/>
              <a:t>На следните 2 слајда можете да ги погледнете и слушнете песните избрани за 2017 година.</a:t>
            </a:r>
          </a:p>
          <a:p>
            <a:r>
              <a:rPr lang="mk-MK" dirty="0"/>
              <a:t>Едната песна е помеѓу најпопуларните песни за македонската популација</a:t>
            </a:r>
          </a:p>
          <a:p>
            <a:r>
              <a:rPr lang="mk-MK" dirty="0"/>
              <a:t>Другата песна е помеѓу најпопуларните песни за албанската популација</a:t>
            </a:r>
          </a:p>
        </p:txBody>
      </p:sp>
    </p:spTree>
    <p:extLst>
      <p:ext uri="{BB962C8B-B14F-4D97-AF65-F5344CB8AC3E}">
        <p14:creationId xmlns:p14="http://schemas.microsoft.com/office/powerpoint/2010/main" val="3345468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0F0AD-C46A-48F5-8B57-E7DC7E775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4651" y="851152"/>
            <a:ext cx="4965999" cy="685284"/>
          </a:xfrm>
        </p:spPr>
        <p:txBody>
          <a:bodyPr/>
          <a:lstStyle/>
          <a:p>
            <a:r>
              <a:rPr lang="mk-MK" dirty="0" err="1"/>
              <a:t>Слаткаристика</a:t>
            </a:r>
            <a:r>
              <a:rPr lang="mk-MK" dirty="0"/>
              <a:t> - маани</a:t>
            </a:r>
          </a:p>
        </p:txBody>
      </p:sp>
      <p:pic>
        <p:nvPicPr>
          <p:cNvPr id="5" name="Online Media 4">
            <a:hlinkClick r:id="" action="ppaction://media"/>
            <a:extLst>
              <a:ext uri="{FF2B5EF4-FFF2-40B4-BE49-F238E27FC236}">
                <a16:creationId xmlns:a16="http://schemas.microsoft.com/office/drawing/2014/main" id="{4D7F5CEE-BFA0-4512-8B06-31AEBA1272BD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235921" y="1935756"/>
            <a:ext cx="5463461" cy="40975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95690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0F0AD-C46A-48F5-8B57-E7DC7E775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4549" y="1069265"/>
            <a:ext cx="7446204" cy="767923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Ermal</a:t>
            </a:r>
            <a:r>
              <a:rPr lang="en-US" dirty="0"/>
              <a:t> </a:t>
            </a:r>
            <a:r>
              <a:rPr lang="en-US" dirty="0" err="1"/>
              <a:t>Fejzullahu</a:t>
            </a:r>
            <a:r>
              <a:rPr lang="en-US" dirty="0"/>
              <a:t> ft. Nora </a:t>
            </a:r>
            <a:r>
              <a:rPr lang="en-US" dirty="0" err="1"/>
              <a:t>Istrefi</a:t>
            </a:r>
            <a:r>
              <a:rPr lang="en-US" dirty="0"/>
              <a:t> - </a:t>
            </a:r>
            <a:r>
              <a:rPr lang="en-US" dirty="0" err="1"/>
              <a:t>Hije</a:t>
            </a:r>
            <a:endParaRPr lang="en-US" dirty="0"/>
          </a:p>
        </p:txBody>
      </p:sp>
      <p:pic>
        <p:nvPicPr>
          <p:cNvPr id="6" name="Online Media 5">
            <a:hlinkClick r:id="" action="ppaction://media"/>
            <a:extLst>
              <a:ext uri="{FF2B5EF4-FFF2-40B4-BE49-F238E27FC236}">
                <a16:creationId xmlns:a16="http://schemas.microsoft.com/office/drawing/2014/main" id="{4C711949-2044-4B71-AF43-92BBEF29B425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229761" y="1948336"/>
            <a:ext cx="5426504" cy="40698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2602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1B98E-740B-454C-B5D2-788712BFC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/>
              <a:t>Ви благодарам за вниманието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32B75-81A2-489A-B8E9-8EFA94940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4499288"/>
            <a:ext cx="3831621" cy="817779"/>
          </a:xfrm>
        </p:spPr>
        <p:txBody>
          <a:bodyPr/>
          <a:lstStyle/>
          <a:p>
            <a:r>
              <a:rPr lang="mk-MK" dirty="0"/>
              <a:t>Изработил</a:t>
            </a:r>
            <a:r>
              <a:rPr lang="en-US" dirty="0"/>
              <a:t>: </a:t>
            </a:r>
            <a:r>
              <a:rPr lang="mk-MK" dirty="0"/>
              <a:t>Глигориј Томовски</a:t>
            </a:r>
          </a:p>
        </p:txBody>
      </p:sp>
    </p:spTree>
    <p:extLst>
      <p:ext uri="{BB962C8B-B14F-4D97-AF65-F5344CB8AC3E}">
        <p14:creationId xmlns:p14="http://schemas.microsoft.com/office/powerpoint/2010/main" val="400789989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22</TotalTime>
  <Words>60</Words>
  <Application>Microsoft Office PowerPoint</Application>
  <PresentationFormat>Widescreen</PresentationFormat>
  <Paragraphs>9</Paragraphs>
  <Slides>5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Gallery</vt:lpstr>
      <vt:lpstr>Најслушани песни за 2017 година</vt:lpstr>
      <vt:lpstr>Избрани песни</vt:lpstr>
      <vt:lpstr>Слаткаристика - маани</vt:lpstr>
      <vt:lpstr>Ermal Fejzullahu ft. Nora Istrefi - Hije</vt:lpstr>
      <vt:lpstr>Ви благодарам за вниманието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Песни</dc:title>
  <dc:creator>InfoGile</dc:creator>
  <cp:lastModifiedBy>Ane</cp:lastModifiedBy>
  <cp:revision>5</cp:revision>
  <dcterms:created xsi:type="dcterms:W3CDTF">2018-02-14T18:44:32Z</dcterms:created>
  <dcterms:modified xsi:type="dcterms:W3CDTF">2018-02-15T10:55:08Z</dcterms:modified>
</cp:coreProperties>
</file>