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adiomk.com/slushnete-ja-na-ish-njehere-od-zlatko-origjanski-i-beni-shakjiri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mk-MK" sz="5400" dirty="0"/>
              <a:t>ЗАЕДНО СМЕ ПОСИЛНИ</a:t>
            </a:r>
            <a:endParaRPr lang="en-US" sz="5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30AB0F-9219-499A-83D7-BFBBEC379D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615" y="544637"/>
            <a:ext cx="7619048" cy="20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379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63382"/>
            <a:ext cx="10820400" cy="4024125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првата</a:t>
            </a:r>
            <a:r>
              <a:rPr lang="en-US" dirty="0"/>
              <a:t> </a:t>
            </a:r>
            <a:r>
              <a:rPr lang="en-US" dirty="0" err="1"/>
              <a:t>официјална</a:t>
            </a:r>
            <a:r>
              <a:rPr lang="en-US" dirty="0"/>
              <a:t> </a:t>
            </a:r>
            <a:r>
              <a:rPr lang="en-US" dirty="0" err="1"/>
              <a:t>верзија</a:t>
            </a:r>
            <a:r>
              <a:rPr lang="en-US" dirty="0"/>
              <a:t> на </a:t>
            </a:r>
            <a:r>
              <a:rPr lang="en-US" dirty="0" err="1"/>
              <a:t>македонски</a:t>
            </a:r>
            <a:r>
              <a:rPr lang="en-US" dirty="0"/>
              <a:t> </a:t>
            </a:r>
            <a:r>
              <a:rPr lang="en-US" dirty="0" err="1"/>
              <a:t>јазик</a:t>
            </a:r>
            <a:r>
              <a:rPr lang="en-US" dirty="0"/>
              <a:t>, </a:t>
            </a:r>
            <a:r>
              <a:rPr lang="en-US" dirty="0" err="1"/>
              <a:t>песната</a:t>
            </a:r>
            <a:r>
              <a:rPr lang="en-US" dirty="0"/>
              <a:t> </a:t>
            </a:r>
            <a:r>
              <a:rPr lang="en-US" b="1" i="1" dirty="0"/>
              <a:t>„</a:t>
            </a:r>
            <a:r>
              <a:rPr lang="en-US" b="1" i="1" dirty="0" err="1"/>
              <a:t>Си</a:t>
            </a:r>
            <a:r>
              <a:rPr lang="en-US" b="1" i="1" dirty="0"/>
              <a:t> </a:t>
            </a:r>
            <a:r>
              <a:rPr lang="en-US" b="1" i="1" dirty="0" err="1"/>
              <a:t>беше</a:t>
            </a:r>
            <a:r>
              <a:rPr lang="en-US" b="1" i="1" dirty="0"/>
              <a:t> </a:t>
            </a:r>
            <a:r>
              <a:rPr lang="en-US" b="1" i="1" dirty="0" err="1"/>
              <a:t>еднаш</a:t>
            </a:r>
            <a:r>
              <a:rPr lang="en-US" b="1" i="1" dirty="0"/>
              <a:t>“</a:t>
            </a:r>
            <a:r>
              <a:rPr lang="en-US" dirty="0"/>
              <a:t> </a:t>
            </a:r>
            <a:r>
              <a:rPr lang="en-US" dirty="0" err="1"/>
              <a:t>која</a:t>
            </a:r>
            <a:r>
              <a:rPr lang="en-US" dirty="0"/>
              <a:t> </a:t>
            </a:r>
            <a:r>
              <a:rPr lang="en-US" dirty="0" err="1"/>
              <a:t>во</a:t>
            </a:r>
            <a:r>
              <a:rPr lang="en-US" dirty="0"/>
              <a:t> </a:t>
            </a:r>
            <a:r>
              <a:rPr lang="en-US" dirty="0" err="1"/>
              <a:t>декември</a:t>
            </a:r>
            <a:r>
              <a:rPr lang="en-US" dirty="0"/>
              <a:t> </a:t>
            </a:r>
            <a:r>
              <a:rPr lang="en-US" dirty="0" err="1"/>
              <a:t>минатата</a:t>
            </a:r>
            <a:r>
              <a:rPr lang="en-US" dirty="0"/>
              <a:t> </a:t>
            </a:r>
            <a:r>
              <a:rPr lang="en-US" dirty="0" err="1"/>
              <a:t>година</a:t>
            </a:r>
            <a:r>
              <a:rPr lang="en-US" dirty="0"/>
              <a:t> </a:t>
            </a:r>
            <a:r>
              <a:rPr lang="en-US" dirty="0" err="1"/>
              <a:t>ја</a:t>
            </a:r>
            <a:r>
              <a:rPr lang="en-US" dirty="0"/>
              <a:t> </a:t>
            </a:r>
            <a:r>
              <a:rPr lang="en-US" dirty="0" err="1"/>
              <a:t>претставија</a:t>
            </a:r>
            <a:r>
              <a:rPr lang="en-US" dirty="0"/>
              <a:t> </a:t>
            </a:r>
            <a:r>
              <a:rPr lang="en-US" b="1" dirty="0" err="1"/>
              <a:t>Златко</a:t>
            </a:r>
            <a:r>
              <a:rPr lang="en-US" b="1" dirty="0"/>
              <a:t> </a:t>
            </a:r>
            <a:r>
              <a:rPr lang="en-US" b="1" dirty="0" err="1"/>
              <a:t>Ориѓански</a:t>
            </a:r>
            <a:r>
              <a:rPr lang="en-US" b="1" dirty="0"/>
              <a:t> </a:t>
            </a:r>
            <a:r>
              <a:rPr lang="en-US" dirty="0"/>
              <a:t>и</a:t>
            </a:r>
            <a:r>
              <a:rPr lang="en-US" b="1" dirty="0"/>
              <a:t> </a:t>
            </a:r>
            <a:r>
              <a:rPr lang="en-US" b="1" dirty="0" err="1"/>
              <a:t>Бени</a:t>
            </a:r>
            <a:r>
              <a:rPr lang="en-US" b="1" dirty="0"/>
              <a:t> </a:t>
            </a:r>
            <a:r>
              <a:rPr lang="en-US" b="1" dirty="0" err="1"/>
              <a:t>Шаќири</a:t>
            </a:r>
            <a:r>
              <a:rPr lang="en-US" dirty="0"/>
              <a:t>, </a:t>
            </a:r>
            <a:r>
              <a:rPr lang="en-US" dirty="0" err="1"/>
              <a:t>сега</a:t>
            </a:r>
            <a:r>
              <a:rPr lang="en-US" dirty="0"/>
              <a:t> </a:t>
            </a:r>
            <a:r>
              <a:rPr lang="en-US" dirty="0" err="1"/>
              <a:t>доби</a:t>
            </a:r>
            <a:r>
              <a:rPr lang="en-US" dirty="0"/>
              <a:t> и </a:t>
            </a:r>
            <a:r>
              <a:rPr lang="en-US" dirty="0" err="1"/>
              <a:t>верзија</a:t>
            </a:r>
            <a:r>
              <a:rPr lang="en-US" dirty="0"/>
              <a:t> на </a:t>
            </a:r>
            <a:r>
              <a:rPr lang="en-US" dirty="0" err="1"/>
              <a:t>албански</a:t>
            </a:r>
            <a:r>
              <a:rPr lang="en-US" dirty="0"/>
              <a:t> </a:t>
            </a:r>
            <a:r>
              <a:rPr lang="en-US" dirty="0" err="1"/>
              <a:t>јазик</a:t>
            </a:r>
            <a:r>
              <a:rPr lang="en-US" dirty="0"/>
              <a:t> </a:t>
            </a:r>
            <a:r>
              <a:rPr lang="en-US" dirty="0" err="1"/>
              <a:t>насловена</a:t>
            </a:r>
            <a:r>
              <a:rPr lang="en-US" dirty="0"/>
              <a:t> </a:t>
            </a:r>
            <a:r>
              <a:rPr lang="en-US" b="1" i="1" dirty="0"/>
              <a:t>„Na </a:t>
            </a:r>
            <a:r>
              <a:rPr lang="en-US" b="1" i="1" dirty="0" err="1"/>
              <a:t>Ish</a:t>
            </a:r>
            <a:r>
              <a:rPr lang="en-US" b="1" i="1" dirty="0"/>
              <a:t> </a:t>
            </a:r>
            <a:r>
              <a:rPr lang="en-US" b="1" i="1" dirty="0" err="1"/>
              <a:t>Njehere</a:t>
            </a:r>
            <a:r>
              <a:rPr lang="en-US" b="1" i="1" dirty="0"/>
              <a:t>“</a:t>
            </a:r>
            <a:r>
              <a:rPr lang="en-US" dirty="0"/>
              <a:t>. </a:t>
            </a:r>
            <a:r>
              <a:rPr lang="en-US" dirty="0" err="1"/>
              <a:t>Веќе</a:t>
            </a:r>
            <a:r>
              <a:rPr lang="en-US" dirty="0"/>
              <a:t> е </a:t>
            </a:r>
            <a:r>
              <a:rPr lang="en-US" dirty="0" err="1"/>
              <a:t>познато</a:t>
            </a:r>
            <a:r>
              <a:rPr lang="en-US" dirty="0"/>
              <a:t> </a:t>
            </a:r>
            <a:r>
              <a:rPr lang="en-US" dirty="0" err="1"/>
              <a:t>дека</a:t>
            </a:r>
            <a:r>
              <a:rPr lang="en-US" dirty="0"/>
              <a:t> </a:t>
            </a:r>
            <a:r>
              <a:rPr lang="en-US" dirty="0" err="1"/>
              <a:t>автор</a:t>
            </a:r>
            <a:r>
              <a:rPr lang="en-US" dirty="0"/>
              <a:t> на </a:t>
            </a:r>
            <a:r>
              <a:rPr lang="en-US" dirty="0" err="1"/>
              <a:t>македонскиот</a:t>
            </a:r>
            <a:r>
              <a:rPr lang="en-US" dirty="0"/>
              <a:t> </a:t>
            </a:r>
            <a:r>
              <a:rPr lang="en-US" dirty="0" err="1"/>
              <a:t>текст</a:t>
            </a:r>
            <a:r>
              <a:rPr lang="en-US" dirty="0"/>
              <a:t> е </a:t>
            </a:r>
            <a:r>
              <a:rPr lang="en-US" b="1" dirty="0" err="1"/>
              <a:t>Дарко</a:t>
            </a:r>
            <a:r>
              <a:rPr lang="en-US" b="1" dirty="0"/>
              <a:t> </a:t>
            </a:r>
            <a:r>
              <a:rPr lang="en-US" b="1" dirty="0" err="1"/>
              <a:t>Лешоски</a:t>
            </a:r>
            <a:r>
              <a:rPr lang="en-US" dirty="0"/>
              <a:t>, а </a:t>
            </a:r>
            <a:r>
              <a:rPr lang="en-US" dirty="0" err="1"/>
              <a:t>овој</a:t>
            </a:r>
            <a:r>
              <a:rPr lang="en-US" dirty="0"/>
              <a:t> на </a:t>
            </a:r>
            <a:r>
              <a:rPr lang="en-US" dirty="0" err="1"/>
              <a:t>албански</a:t>
            </a:r>
            <a:r>
              <a:rPr lang="en-US" dirty="0"/>
              <a:t> </a:t>
            </a:r>
            <a:r>
              <a:rPr lang="en-US" dirty="0" err="1"/>
              <a:t>јазик</a:t>
            </a:r>
            <a:r>
              <a:rPr lang="en-US" dirty="0"/>
              <a:t> </a:t>
            </a:r>
            <a:r>
              <a:rPr lang="en-US" dirty="0" err="1"/>
              <a:t>го</a:t>
            </a:r>
            <a:r>
              <a:rPr lang="en-US" dirty="0"/>
              <a:t> </a:t>
            </a:r>
            <a:r>
              <a:rPr lang="en-US" dirty="0" err="1"/>
              <a:t>напиша</a:t>
            </a:r>
            <a:r>
              <a:rPr lang="en-US" dirty="0"/>
              <a:t> </a:t>
            </a:r>
            <a:r>
              <a:rPr lang="en-US" b="1" dirty="0" err="1"/>
              <a:t>Олса</a:t>
            </a:r>
            <a:r>
              <a:rPr lang="en-US" b="1" dirty="0"/>
              <a:t> </a:t>
            </a:r>
            <a:r>
              <a:rPr lang="en-US" b="1" dirty="0" err="1"/>
              <a:t>Пошка</a:t>
            </a:r>
            <a:r>
              <a:rPr lang="en-US" dirty="0"/>
              <a:t>.</a:t>
            </a:r>
          </a:p>
          <a:p>
            <a:pPr lvl="4"/>
            <a:r>
              <a:rPr lang="mk-MK" dirty="0"/>
              <a:t> Слушнете ја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529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http://www.radiomk.com/slushnete-ja-na-ish-njehere-od-zlatko-origjanski-i-beni-shakjiri/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595435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4</TotalTime>
  <Words>22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Century Gothic</vt:lpstr>
      <vt:lpstr>Vapor Trail</vt:lpstr>
      <vt:lpstr>ЗАЕДНО СМЕ ПОСИЛНИ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ЗАЕДНО СМЕ ПОСИЛНИ</dc:title>
  <dc:creator>Stevan</dc:creator>
  <cp:lastModifiedBy>InfoGile</cp:lastModifiedBy>
  <cp:revision>3</cp:revision>
  <dcterms:created xsi:type="dcterms:W3CDTF">2018-02-27T08:42:02Z</dcterms:created>
  <dcterms:modified xsi:type="dcterms:W3CDTF">2018-03-03T22:11:45Z</dcterms:modified>
</cp:coreProperties>
</file>